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301" r:id="rId3"/>
    <p:sldId id="277" r:id="rId4"/>
    <p:sldId id="300" r:id="rId5"/>
    <p:sldId id="332" r:id="rId6"/>
    <p:sldId id="334" r:id="rId7"/>
    <p:sldId id="333" r:id="rId8"/>
    <p:sldId id="339" r:id="rId9"/>
    <p:sldId id="343" r:id="rId10"/>
    <p:sldId id="337" r:id="rId11"/>
    <p:sldId id="338" r:id="rId12"/>
    <p:sldId id="340" r:id="rId13"/>
    <p:sldId id="341" r:id="rId14"/>
    <p:sldId id="344" r:id="rId15"/>
    <p:sldId id="345" r:id="rId16"/>
    <p:sldId id="305" r:id="rId17"/>
    <p:sldId id="306" r:id="rId18"/>
    <p:sldId id="310" r:id="rId19"/>
    <p:sldId id="316" r:id="rId20"/>
    <p:sldId id="319" r:id="rId21"/>
    <p:sldId id="308" r:id="rId22"/>
    <p:sldId id="312" r:id="rId23"/>
    <p:sldId id="317" r:id="rId24"/>
    <p:sldId id="321" r:id="rId25"/>
    <p:sldId id="311" r:id="rId26"/>
    <p:sldId id="314" r:id="rId27"/>
    <p:sldId id="318" r:id="rId28"/>
    <p:sldId id="320" r:id="rId29"/>
    <p:sldId id="315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13" r:id="rId41"/>
    <p:sldId id="257" r:id="rId42"/>
    <p:sldId id="258" r:id="rId43"/>
    <p:sldId id="259" r:id="rId44"/>
    <p:sldId id="260" r:id="rId45"/>
    <p:sldId id="261" r:id="rId46"/>
    <p:sldId id="262" r:id="rId47"/>
    <p:sldId id="263" r:id="rId48"/>
    <p:sldId id="264" r:id="rId49"/>
    <p:sldId id="265" r:id="rId50"/>
    <p:sldId id="266" r:id="rId51"/>
    <p:sldId id="267" r:id="rId52"/>
    <p:sldId id="268" r:id="rId53"/>
    <p:sldId id="269" r:id="rId54"/>
    <p:sldId id="271" r:id="rId55"/>
    <p:sldId id="272" r:id="rId56"/>
    <p:sldId id="273" r:id="rId57"/>
    <p:sldId id="276" r:id="rId58"/>
    <p:sldId id="274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</p14:sldIdLst>
        </p14:section>
        <p14:section name="Fine" id="{EEE4E60A-C68E-4268-8A9E-1F77E36AA1A5}">
          <p14:sldIdLst>
            <p14:sldId id="332"/>
            <p14:sldId id="334"/>
            <p14:sldId id="333"/>
            <p14:sldId id="339"/>
            <p14:sldId id="343"/>
            <p14:sldId id="337"/>
            <p14:sldId id="338"/>
          </p14:sldIdLst>
        </p14:section>
        <p14:section name="Interacting" id="{72E4FD78-EFCC-4C81-9AE6-C713EC92B458}">
          <p14:sldIdLst>
            <p14:sldId id="340"/>
            <p14:sldId id="341"/>
            <p14:sldId id="344"/>
            <p14:sldId id="345"/>
          </p14:sldIdLst>
        </p14:section>
        <p14:section name="Initials" id="{26F5BAD3-5657-48F3-AA58-7A3BCEFB469E}">
          <p14:sldIdLst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Previous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14" autoAdjust="0"/>
  </p:normalViewPr>
  <p:slideViewPr>
    <p:cSldViewPr snapToGrid="0">
      <p:cViewPr varScale="1">
        <p:scale>
          <a:sx n="106" d="100"/>
          <a:sy n="106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9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27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8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9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5" Type="http://schemas.openxmlformats.org/officeDocument/2006/relationships/image" Target="../media/image25.png"/><Relationship Id="rId4" Type="http://schemas.openxmlformats.org/officeDocument/2006/relationships/image" Target="../media/image1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2.png"/><Relationship Id="rId7" Type="http://schemas.openxmlformats.org/officeDocument/2006/relationships/image" Target="../media/image12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4.png"/><Relationship Id="rId9" Type="http://schemas.openxmlformats.org/officeDocument/2006/relationships/image" Target="../media/image1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07.png"/><Relationship Id="rId7" Type="http://schemas.openxmlformats.org/officeDocument/2006/relationships/image" Target="../media/image129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25.png"/><Relationship Id="rId9" Type="http://schemas.openxmlformats.org/officeDocument/2006/relationships/image" Target="../media/image1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39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3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37.png"/><Relationship Id="rId5" Type="http://schemas.openxmlformats.org/officeDocument/2006/relationships/image" Target="../media/image135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48.png"/><Relationship Id="rId3" Type="http://schemas.openxmlformats.org/officeDocument/2006/relationships/image" Target="../media/image102.png"/><Relationship Id="rId7" Type="http://schemas.openxmlformats.org/officeDocument/2006/relationships/image" Target="../media/image144.png"/><Relationship Id="rId12" Type="http://schemas.openxmlformats.org/officeDocument/2006/relationships/image" Target="../media/image1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146.png"/><Relationship Id="rId4" Type="http://schemas.openxmlformats.org/officeDocument/2006/relationships/image" Target="../media/image107.png"/><Relationship Id="rId9" Type="http://schemas.openxmlformats.org/officeDocument/2006/relationships/image" Target="../media/image145.png"/><Relationship Id="rId14" Type="http://schemas.openxmlformats.org/officeDocument/2006/relationships/image" Target="../media/image1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17.png"/><Relationship Id="rId4" Type="http://schemas.openxmlformats.org/officeDocument/2006/relationships/image" Target="../media/image1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314A7AB-EFA2-AE8C-4AB9-F1EC9B4E2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9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C52CD3-901C-A066-8AB1-BC671390EC1B}"/>
              </a:ext>
            </a:extLst>
          </p:cNvPr>
          <p:cNvSpPr txBox="1"/>
          <p:nvPr/>
        </p:nvSpPr>
        <p:spPr>
          <a:xfrm>
            <a:off x="2763464" y="13480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00EAFB-0A18-431E-4CD2-F07BF63E8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B5C396A-622E-03DE-CF79-89481F337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426860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D71021C6-68D9-B5C2-7BD3-57B9D936D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9DB0C-85D6-E87F-13AD-3C01CAE6A130}"/>
              </a:ext>
            </a:extLst>
          </p:cNvPr>
          <p:cNvSpPr txBox="1"/>
          <p:nvPr/>
        </p:nvSpPr>
        <p:spPr>
          <a:xfrm>
            <a:off x="6057900" y="15385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 (f400)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DC992F7-27A3-6DBD-99F6-1A4EB00E5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03C8BBD-B33B-5C04-88AF-1CA10D1ED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0" y="4287943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66FD19-6A5F-986A-37CD-D7CE729D7A2F}"/>
              </a:ext>
            </a:extLst>
          </p:cNvPr>
          <p:cNvSpPr/>
          <p:nvPr/>
        </p:nvSpPr>
        <p:spPr>
          <a:xfrm>
            <a:off x="5486400" y="106234"/>
            <a:ext cx="3324225" cy="65883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7F7C-1DDD-BE4A-1B21-39694D3CA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976A7-B6BC-7CEA-FB8D-075EFEED2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NFH on both plates with decreasing centerline distance D</a:t>
            </a:r>
          </a:p>
        </p:txBody>
      </p:sp>
    </p:spTree>
    <p:extLst>
      <p:ext uri="{BB962C8B-B14F-4D97-AF65-F5344CB8AC3E}">
        <p14:creationId xmlns:p14="http://schemas.microsoft.com/office/powerpoint/2010/main" val="169970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722889-1C23-552F-0F60-0A26D7B91566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4mM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E32278F-C26B-6F4D-8A7A-CA4D402DD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037" y="3710145"/>
            <a:ext cx="7466848" cy="314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FCD2A61-6B06-31E8-903E-3B9CF2A46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126" y="593882"/>
            <a:ext cx="4786732" cy="290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392ECD3-5FDE-2BF2-C21E-E263FCEC8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926" y="593882"/>
            <a:ext cx="4715200" cy="290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965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E2D162-71A0-3D08-BCC2-FBFB2BB833CA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6mM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D12BAC16-4CC0-EB21-8607-613F56C21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867" y="3715423"/>
            <a:ext cx="7454327" cy="314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B83210E-B71D-93E9-4EEB-B4C1ED9D8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962" y="737933"/>
            <a:ext cx="4592723" cy="279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C97D632-C10D-4300-7E06-532CA9EA9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238" y="737933"/>
            <a:ext cx="4592724" cy="283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889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5B53E7-CAC2-8081-9886-AEBD78C1425E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50mM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6735D58-DD71-70E1-C97F-1A26D2B52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948" y="794951"/>
            <a:ext cx="4697579" cy="285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3B03661-E2D1-A4F4-1FFA-801D07F49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977" y="3846637"/>
            <a:ext cx="6842046" cy="294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624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627BCC0-AA35-0D00-0D53-B9282B6E027D}"/>
              </a:ext>
            </a:extLst>
          </p:cNvPr>
          <p:cNvSpPr txBox="1"/>
          <p:nvPr/>
        </p:nvSpPr>
        <p:spPr>
          <a:xfrm>
            <a:off x="5231109" y="448648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</a:t>
            </a:r>
            <a:r>
              <a:rPr lang="en-US" dirty="0"/>
              <a:t>c1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3390F2-88C8-AB87-5BBE-BFBD88F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86" y="4747236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0F27097-D501-3B6D-7D57-9A6E8191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15" y="4749226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1958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</a:t>
            </a:r>
            <a:r>
              <a:rPr lang="en-US" dirty="0">
                <a:solidFill>
                  <a:schemeClr val="accent2"/>
                </a:solidFill>
              </a:rPr>
              <a:t>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7509036" y="4503050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A0D72-6A39-F8ED-F813-19599BD17EE0}"/>
              </a:ext>
            </a:extLst>
          </p:cNvPr>
          <p:cNvSpPr txBox="1"/>
          <p:nvPr/>
        </p:nvSpPr>
        <p:spPr>
          <a:xfrm>
            <a:off x="971232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v1.24</a:t>
            </a:r>
            <a:r>
              <a:rPr lang="en-US" dirty="0"/>
              <a:t>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A449D-E440-DADA-E82F-10109599AB7B}"/>
              </a:ext>
            </a:extLst>
          </p:cNvPr>
          <p:cNvSpPr txBox="1"/>
          <p:nvPr/>
        </p:nvSpPr>
        <p:spPr>
          <a:xfrm>
            <a:off x="65087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v1.20 </a:t>
            </a:r>
            <a:r>
              <a:rPr lang="en-US" dirty="0"/>
              <a:t>c1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9E69E-511C-0C4C-D895-BA54EF8BE14F}"/>
              </a:ext>
            </a:extLst>
          </p:cNvPr>
          <p:cNvSpPr txBox="1"/>
          <p:nvPr/>
        </p:nvSpPr>
        <p:spPr>
          <a:xfrm>
            <a:off x="2845446" y="3886213"/>
            <a:ext cx="1977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c3.05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FD55F30-68B4-7CEA-22DF-B370C9D5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2" y="4761297"/>
            <a:ext cx="2614361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3FA1D8-E1C7-59E2-C1C1-7AC55E77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36" y="4193842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AD497D-A66D-5A6D-E23C-369B679CFC3F}"/>
              </a:ext>
            </a:extLst>
          </p:cNvPr>
          <p:cNvCxnSpPr>
            <a:cxnSpLocks/>
          </p:cNvCxnSpPr>
          <p:nvPr/>
        </p:nvCxnSpPr>
        <p:spPr>
          <a:xfrm flipV="1">
            <a:off x="2341833" y="4255545"/>
            <a:ext cx="1669450" cy="407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470637-9D97-A43A-7E55-F3DA8CD3E194}"/>
              </a:ext>
            </a:extLst>
          </p:cNvPr>
          <p:cNvCxnSpPr>
            <a:cxnSpLocks/>
          </p:cNvCxnSpPr>
          <p:nvPr/>
        </p:nvCxnSpPr>
        <p:spPr>
          <a:xfrm flipH="1">
            <a:off x="4516109" y="2272658"/>
            <a:ext cx="635722" cy="16593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>
            <a:extLst>
              <a:ext uri="{FF2B5EF4-FFF2-40B4-BE49-F238E27FC236}">
                <a16:creationId xmlns:a16="http://schemas.microsoft.com/office/drawing/2014/main" id="{24447FEF-A963-BC9D-5188-3DDB9D68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2" y="4778394"/>
            <a:ext cx="2614362" cy="21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4F76C8C0-53C7-235E-4F76-54EA6A93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7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B20E4-8720-4348-1DDD-B96D3B8359B3}"/>
              </a:ext>
            </a:extLst>
          </p:cNvPr>
          <p:cNvSpPr txBox="1"/>
          <p:nvPr/>
        </p:nvSpPr>
        <p:spPr>
          <a:xfrm>
            <a:off x="6339759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C99DB-D0B8-315C-1F8D-E0701F1A1EA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51FC8-0001-A074-56DE-41F233D7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1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56BF5-49E8-8288-BA89-833E8BBDE9F0}"/>
              </a:ext>
            </a:extLst>
          </p:cNvPr>
          <p:cNvSpPr txBox="1"/>
          <p:nvPr/>
        </p:nvSpPr>
        <p:spPr>
          <a:xfrm>
            <a:off x="358472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c3.15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6E8EF6-8D3A-D1AC-2B66-6D314376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2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69882E-4498-FE50-0A07-DBF6C3C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" y="514318"/>
            <a:ext cx="3106270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9B2D3-E4E2-3F9B-1A97-1E3F7DF159D6}"/>
              </a:ext>
            </a:extLst>
          </p:cNvPr>
          <p:cNvSpPr txBox="1"/>
          <p:nvPr/>
        </p:nvSpPr>
        <p:spPr>
          <a:xfrm>
            <a:off x="8755024" y="176225"/>
            <a:ext cx="251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c3.25 (f255)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69569-228A-F39B-1D9F-4564F9CCA894}"/>
              </a:ext>
            </a:extLst>
          </p:cNvPr>
          <p:cNvSpPr txBox="1"/>
          <p:nvPr/>
        </p:nvSpPr>
        <p:spPr>
          <a:xfrm>
            <a:off x="600385" y="3449286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c3.30 (f253)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AACD4-D167-931B-739C-4DE5E2FE6B36}"/>
              </a:ext>
            </a:extLst>
          </p:cNvPr>
          <p:cNvCxnSpPr>
            <a:cxnSpLocks/>
          </p:cNvCxnSpPr>
          <p:nvPr/>
        </p:nvCxnSpPr>
        <p:spPr>
          <a:xfrm flipV="1">
            <a:off x="10092906" y="1276709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FF2773-190F-C961-9FA8-2D864C37C891}"/>
              </a:ext>
            </a:extLst>
          </p:cNvPr>
          <p:cNvSpPr txBox="1"/>
          <p:nvPr/>
        </p:nvSpPr>
        <p:spPr>
          <a:xfrm>
            <a:off x="6058212" y="3429000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c3.35 (f335)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76F00-7905-140A-1D2F-95F739697CA1}"/>
              </a:ext>
            </a:extLst>
          </p:cNvPr>
          <p:cNvSpPr txBox="1"/>
          <p:nvPr/>
        </p:nvSpPr>
        <p:spPr>
          <a:xfrm>
            <a:off x="3418886" y="3453444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c3.32 (f332)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757103-C0B6-4103-B23C-2C58D1158E26}"/>
              </a:ext>
            </a:extLst>
          </p:cNvPr>
          <p:cNvSpPr/>
          <p:nvPr/>
        </p:nvSpPr>
        <p:spPr>
          <a:xfrm>
            <a:off x="3543458" y="5549111"/>
            <a:ext cx="1984973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3-10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1AFD1E-D818-2071-3362-BE123F88868C}"/>
              </a:ext>
            </a:extLst>
          </p:cNvPr>
          <p:cNvSpPr txBox="1"/>
          <p:nvPr/>
        </p:nvSpPr>
        <p:spPr>
          <a:xfrm>
            <a:off x="8839063" y="3462733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E86F74-684E-5524-EC77-D4696C275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333" y="376496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403A3921-B42A-F5EF-15EF-4D01CF803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99" y="3753681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03DE1F6-C378-1CFB-0A94-4B6DA7DD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1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FD10D7C-EC37-150B-4710-C218796E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3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22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D7A30FB0-F597-C1DC-32BB-819596F0E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762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751D6F-71A4-EE3A-EE20-E47E26512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068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98EB78F-098F-4DB5-4690-401A97B9C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711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64A23D-5FCC-3401-BA5F-A3D7D3A33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356" y="501618"/>
            <a:ext cx="2669616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281C24-5A5E-F9E8-FF67-2ACBF02540CF}"/>
              </a:ext>
            </a:extLst>
          </p:cNvPr>
          <p:cNvSpPr txBox="1"/>
          <p:nvPr/>
        </p:nvSpPr>
        <p:spPr>
          <a:xfrm>
            <a:off x="580052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c3.45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6D42D38-AAC6-B362-3E4F-A38024DE1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600F4B-9460-80B3-D2C0-802D292793CF}"/>
              </a:ext>
            </a:extLst>
          </p:cNvPr>
          <p:cNvSpPr txBox="1"/>
          <p:nvPr/>
        </p:nvSpPr>
        <p:spPr>
          <a:xfrm>
            <a:off x="2828717" y="17217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c3.65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5350F4-A289-381D-BB2E-D4C20E054557}"/>
              </a:ext>
            </a:extLst>
          </p:cNvPr>
          <p:cNvSpPr txBox="1"/>
          <p:nvPr/>
        </p:nvSpPr>
        <p:spPr>
          <a:xfrm>
            <a:off x="5168728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6CAD5-610F-D249-B201-A118F21E7558}"/>
              </a:ext>
            </a:extLst>
          </p:cNvPr>
          <p:cNvSpPr txBox="1"/>
          <p:nvPr/>
        </p:nvSpPr>
        <p:spPr>
          <a:xfrm>
            <a:off x="7427775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0DA923-0814-0FAB-7763-C35C7723EEDE}"/>
              </a:ext>
            </a:extLst>
          </p:cNvPr>
          <p:cNvSpPr txBox="1"/>
          <p:nvPr/>
        </p:nvSpPr>
        <p:spPr>
          <a:xfrm>
            <a:off x="9805689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</a:t>
            </a:r>
          </a:p>
        </p:txBody>
      </p:sp>
    </p:spTree>
    <p:extLst>
      <p:ext uri="{BB962C8B-B14F-4D97-AF65-F5344CB8AC3E}">
        <p14:creationId xmlns:p14="http://schemas.microsoft.com/office/powerpoint/2010/main" val="3196989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9117</TotalTime>
  <Words>909</Words>
  <Application>Microsoft Office PowerPoint</Application>
  <PresentationFormat>Widescreen</PresentationFormat>
  <Paragraphs>223</Paragraphs>
  <Slides>58</Slides>
  <Notes>8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Fine adjust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Interacting</vt:lpstr>
      <vt:lpstr>PowerPoint Presentation</vt:lpstr>
      <vt:lpstr>PowerPoint Presentation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135</cp:revision>
  <dcterms:created xsi:type="dcterms:W3CDTF">2022-05-19T15:06:45Z</dcterms:created>
  <dcterms:modified xsi:type="dcterms:W3CDTF">2023-02-02T00:26:52Z</dcterms:modified>
</cp:coreProperties>
</file>